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547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1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31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52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293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080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69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34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03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75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87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905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59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0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43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" name="Shape 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0" name="Shape 1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2" name="Shape 1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3" name="Shape 1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9" name="Shape 1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0" name="Shape 2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5" name="Shape 2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0" name="Shape 3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1" name="Shape 3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3" name="Shape 3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" name="Shape 3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3" name="Shape 4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4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46" name="Shape 4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8" name="Shape 4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5" name="Shape 5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6" name="Shape 5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6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6" name="Shape 6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85800" y="343569"/>
            <a:ext cx="7772400" cy="1162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Prehistoric Humans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062" y="1505762"/>
            <a:ext cx="3590925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Homo Sapiens Sapiens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Lived in Africa some 50,000 years ago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advanced than Homo sapiens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Within 20,000 years ago, this modern group had migrated to almost every continent of the world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these people moved out of Africa, they intermarried with Neanderthals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Earliest Homo sapiens sapiens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remains were first found in France around 1860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Cro-Magnons were taller and less stocky than Neanderthals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technology development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sophisticated culture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642100"/>
            <a:ext cx="8229600" cy="428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Cutting blades were thinner and sharper</a:t>
            </a:r>
          </a:p>
          <a:p>
            <a:pPr marL="457200" lvl="0" indent="-4191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Created fishing devices and needles for sewing</a:t>
            </a:r>
          </a:p>
          <a:p>
            <a:pPr marL="457200" lvl="0" indent="-4191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Invented the stone ax in order to cut down trees and make canoes</a:t>
            </a:r>
          </a:p>
          <a:p>
            <a:pPr marL="457200" lvl="0" indent="-4191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Invented the spear-thrower and the bow and arrow</a:t>
            </a:r>
          </a:p>
          <a:p>
            <a:pPr marL="457200" lvl="0" indent="-4191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15,000 B.C. human population stood at about 2 million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Neanderthals cared for their sick and elderly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May have been the first people to practice medicine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Believed in life after death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Practiced burial rituals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205975"/>
            <a:ext cx="8229600" cy="47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Lived in bands, with many different bands spread throughout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Bands had to work together to hunt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were developed for people to get along and for work to get done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 were named and placed in charge of enforcing rules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political organizations formed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Human Origins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408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 do not all agree about the story of human beginnings.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•One generally accepted theory is that 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hominids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were the first humans, dating back 4.4 million years.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•These hominids are known as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Australopithecus.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1441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Australopithecus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47125"/>
            <a:ext cx="8229600" cy="33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name means: “southern ape”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Australopithecus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spent their lives in the humid forests of eastern and southern Africa around 4,4 mya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ate fruit, leaves, and nuts.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were probably </a:t>
            </a:r>
            <a:r>
              <a:rPr lang="en" sz="2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nomads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never staying in one place for long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Their brain was ⅓ of the size of modern human brain</a:t>
            </a:r>
          </a:p>
          <a:p>
            <a:pPr marL="457200" lvl="0" indent="-38100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did not use tools yet.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Font typeface="Arial"/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80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850" y="40425"/>
            <a:ext cx="3716422" cy="210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0"/>
            <a:ext cx="8229600" cy="1936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Homo Habilis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2051325"/>
            <a:ext cx="8229600" cy="287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</a:rPr>
              <a:t>The name means:-”handyman”,”person with abilities”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</a:rPr>
              <a:t>They lived around 2,4 mya to 1,5 mya</a:t>
            </a:r>
          </a:p>
          <a:p>
            <a:pPr marL="457200" lvl="0" indent="-4064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</a:rPr>
              <a:t>They started using simple tools for chopping.</a:t>
            </a:r>
          </a:p>
          <a:p>
            <a:pPr marL="457200" lvl="0" indent="-4064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</a:rPr>
              <a:t> Their brain was ½ the size of a modern human’s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6200" y="121250"/>
            <a:ext cx="4312925" cy="18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They were hunter-gathers</a:t>
            </a:r>
          </a:p>
          <a:p>
            <a:pPr marL="457200" lvl="0" indent="-419100" rtl="0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Oldest hominids known to create tools</a:t>
            </a:r>
          </a:p>
          <a:p>
            <a:pPr marL="457200" lvl="0" indent="-419100" rtl="0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Lived in Africa from about 2.5 to 1.5 million years ago</a:t>
            </a:r>
          </a:p>
          <a:p>
            <a:pPr marL="457200" lvl="0" indent="-419100" rtl="0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Lived alongside the </a:t>
            </a:r>
            <a:r>
              <a:rPr lang="en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Australopithecus</a:t>
            </a:r>
          </a:p>
          <a:p>
            <a:pPr marL="457200" lvl="0" indent="-419100" rtl="0">
              <a:lnSpc>
                <a:spcPct val="90000"/>
              </a:lnSpc>
              <a:spcBef>
                <a:spcPts val="900"/>
              </a:spcBef>
              <a:buClr>
                <a:srgbClr val="000000"/>
              </a:buClr>
              <a:buSzPct val="93750"/>
              <a:buFont typeface="Arial"/>
              <a:buChar char="●"/>
            </a:pP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making sounds and signals to show emotion and direction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1"/>
            <a:ext cx="8229600" cy="182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Homo Erectus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2091750"/>
            <a:ext cx="8229600" cy="283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The name means: “upright man”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appeared in Africa &amp; lived from 1.6 million to about 250,00 years ago.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Learned to make fire</a:t>
            </a: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Made clothing for themselves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4575" y="0"/>
            <a:ext cx="4031924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 erectus people migrated from their Native Africa to Europe and Asia.</a:t>
            </a:r>
          </a:p>
          <a:p>
            <a:pPr marL="457200" lvl="0" indent="-4191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Skeletal remains prove that they lived in China only 460,000 years ago and in Europe 400,000 years ago.</a:t>
            </a:r>
          </a:p>
          <a:p>
            <a:pPr marL="457200" lvl="0" indent="-4191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Homo erectus may have been talking to each other about 500,000 years ago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4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Homo Sapiens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475350"/>
            <a:ext cx="8229600" cy="366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 of early Homo sapiens goes back as far as 200,000 years ago.</a:t>
            </a:r>
          </a:p>
          <a:p>
            <a:pPr marL="457200" lvl="0" indent="-4064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Neanderthals - most likely the first Homo sapiens</a:t>
            </a:r>
          </a:p>
          <a:p>
            <a:pPr marL="457200" lvl="0" indent="-4064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Neanderthals stood about 5.5 feet tall, their brains were slightly larger than modern humans, and their bodies were stocky.</a:t>
            </a:r>
          </a:p>
          <a:p>
            <a:pPr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100" y="0"/>
            <a:ext cx="5062650" cy="16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959975"/>
            <a:ext cx="8229600" cy="396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fire for warmth and cooking</a:t>
            </a: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Skillfully constructed stone knives, spear points, and bone tools;Crafted hide-cleaning and food-preparing tools</a:t>
            </a: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lived in small groups of 35 to 50 people</a:t>
            </a:r>
          </a:p>
          <a:p>
            <a:pPr marL="457200" lvl="0" indent="-381000" rtl="0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Were nomads, therefore did not live in one place permanently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Clr>
                <a:srgbClr val="FFFFFF"/>
              </a:buClr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Lived in caves or overhangs from cliffs</a:t>
            </a:r>
          </a:p>
          <a:p>
            <a:pPr marL="457200" lvl="0" indent="-228600" rtl="0">
              <a:lnSpc>
                <a:spcPct val="115000"/>
              </a:lnSpc>
              <a:spcBef>
                <a:spcPts val="800"/>
              </a:spcBef>
              <a:buClr>
                <a:srgbClr val="FFFFFF"/>
              </a:buClr>
              <a:buFont typeface="Arial"/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539</Words>
  <Application>Microsoft Office PowerPoint</Application>
  <PresentationFormat>On-screen Show (16:9)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spotlight</vt:lpstr>
      <vt:lpstr>Prehistoric Humans</vt:lpstr>
      <vt:lpstr>Human Origins</vt:lpstr>
      <vt:lpstr>Australopithecus </vt:lpstr>
      <vt:lpstr>Homo Habilis</vt:lpstr>
      <vt:lpstr>PowerPoint Presentation</vt:lpstr>
      <vt:lpstr>Homo Erectus</vt:lpstr>
      <vt:lpstr>PowerPoint Presentation</vt:lpstr>
      <vt:lpstr>Homo Sapiens</vt:lpstr>
      <vt:lpstr>PowerPoint Presentation</vt:lpstr>
      <vt:lpstr>Homo Sapiens Sapiens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Prehistoric Humans</dc:title>
  <dc:creator>Sradkova-Strawn, Iliana I.</dc:creator>
  <cp:lastModifiedBy>Sradkova-Strawn, Iliana I.</cp:lastModifiedBy>
  <cp:revision>1</cp:revision>
  <dcterms:modified xsi:type="dcterms:W3CDTF">2014-11-06T00:58:36Z</dcterms:modified>
</cp:coreProperties>
</file>